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PT Sans Narrow" panose="020B0604020202020204" charset="0"/>
      <p:regular r:id="rId12"/>
      <p:bold r:id="rId13"/>
    </p:embeddedFont>
    <p:embeddedFont>
      <p:font typeface="Open Sans" panose="020B060402020202020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62" d="100"/>
          <a:sy n="162" d="100"/>
        </p:scale>
        <p:origin x="144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0fed8e4f5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0fed8e4f5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0fed8e4f5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0fed8e4f5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40fed8e4f5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40fed8e4f5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40fed8e4f5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40fed8e4f5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40fed8e4f5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40fed8e4f5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40fed8e4f5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40fed8e4f5_0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40fed8e4f5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40fed8e4f5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40fed8e4f5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40fed8e4f5_0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Tutorial Protocol</a:t>
            </a:r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Mrs. Kavanagh’s Class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EQ: What am I expected to do during Tutorials?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you walk in ...</a:t>
            </a:r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Your TRF is due when you walk in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Mrs. Kavanagh will say, “Last call” - after that your TRF is late.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If your TRF is turned in prior to us starting to Tutorials, it is half credit.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If it is not turned in prior to us reading the P.O.C’s, you forfeit all points.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Groups</a:t>
            </a:r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You are to sit where your name is.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Normally there are groups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You are to sit nearest the board (not furthest away, not with the comfy chair, etc.)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Once you sit</a:t>
            </a:r>
            <a:endParaRPr/>
          </a:p>
        </p:txBody>
      </p:sp>
      <p:sp>
        <p:nvSpPr>
          <p:cNvPr id="85" name="Google Shape;85;p16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Take out your Interactive Notebook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Notes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Books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One chromebook should be out and available.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All headphones, phones put away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Prior to Starting</a:t>
            </a:r>
            <a:endParaRPr/>
          </a:p>
        </p:txBody>
      </p:sp>
      <p:sp>
        <p:nvSpPr>
          <p:cNvPr id="91" name="Google Shape;91;p1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Some activity is done… working on planners, motivational speeches, campus tours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Time to work on prep for Binder check… like today.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 the beginning of the Tutorial</a:t>
            </a:r>
            <a:endParaRPr/>
          </a:p>
        </p:txBody>
      </p:sp>
      <p:sp>
        <p:nvSpPr>
          <p:cNvPr id="97" name="Google Shape;97;p18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TRFs will be returned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You will be given  a page in your IN to take your 3 column notes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Each group member will read their point of confusion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Tutor determines who starts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During Tutorial</a:t>
            </a:r>
            <a:endParaRPr/>
          </a:p>
        </p:txBody>
      </p:sp>
      <p:sp>
        <p:nvSpPr>
          <p:cNvPr id="103" name="Google Shape;103;p19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Actively participate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Keep side conversations to a minimum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 doing homework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Take 3 column notes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HELP, HELP, HELP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 phones in use unless approved by Tutor. If points are taken away due to phone usage, it will be noted in PowerSchool.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Tutors - college, peer, appointed- will take notes for the presenter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Presenters</a:t>
            </a:r>
            <a:endParaRPr/>
          </a:p>
        </p:txBody>
      </p:sp>
      <p:sp>
        <p:nvSpPr>
          <p:cNvPr id="109" name="Google Shape;109;p20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30 second speech- be thorough, and don’t just write on the board. End your speech with , “Do you have any questions to assist me?”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Help yourself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Listen to feedback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 NOT just solve the problem yourself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After Tutorials</a:t>
            </a:r>
            <a:endParaRPr/>
          </a:p>
        </p:txBody>
      </p:sp>
      <p:sp>
        <p:nvSpPr>
          <p:cNvPr id="115" name="Google Shape;115;p2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End Tutorials anywhere from  15-20 min early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 your reflection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 specific - don’t just say, “Jessica helped me.” Explain HOW she helped you.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Reflections are to be done immediately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Once graded and recorded, your TRF will be returned to you. Please put in the page specified by Mrs. Kavanagh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Both 3 column notes and TRF count as notes for Binder checks as long as they are secure and complete.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393</Words>
  <Application>Microsoft Office PowerPoint</Application>
  <PresentationFormat>On-screen Show (16:9)</PresentationFormat>
  <Paragraphs>46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PT Sans Narrow</vt:lpstr>
      <vt:lpstr>Open Sans</vt:lpstr>
      <vt:lpstr>Arial</vt:lpstr>
      <vt:lpstr>Tropic</vt:lpstr>
      <vt:lpstr>Tutorial Protocol</vt:lpstr>
      <vt:lpstr>When you walk in ...</vt:lpstr>
      <vt:lpstr>Groups</vt:lpstr>
      <vt:lpstr>Once you sit</vt:lpstr>
      <vt:lpstr>Prior to Starting</vt:lpstr>
      <vt:lpstr>At the beginning of the Tutorial</vt:lpstr>
      <vt:lpstr>During Tutorial</vt:lpstr>
      <vt:lpstr>Presenters</vt:lpstr>
      <vt:lpstr>After Tutorials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Tutorial Protocol</dc:title>
  <dc:creator>Kathy Kavanagh</dc:creator>
  <cp:lastModifiedBy>Kathy Kavanagh</cp:lastModifiedBy>
  <cp:revision>1</cp:revision>
  <dcterms:modified xsi:type="dcterms:W3CDTF">2018-09-12T16:34:44Z</dcterms:modified>
</cp:coreProperties>
</file>