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Limelight" panose="020B0604020202020204" charset="0"/>
      <p:regular r:id="rId9"/>
    </p:embeddedFont>
    <p:embeddedFont>
      <p:font typeface="Cantata One" panose="02060503070700060704" charset="0"/>
      <p:regular r:id="rId10"/>
    </p:embeddedFont>
    <p:embeddedFont>
      <p:font typeface="Lustria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367" y="609600"/>
            <a:ext cx="7731416" cy="30667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ntata One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What do we need to accomplish this year?</a:t>
            </a:r>
            <a:endParaRPr sz="4800" b="0" i="0" u="none" strike="noStrike" cap="none">
              <a:solidFill>
                <a:schemeClr val="dk1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AVID Senior Year</a:t>
            </a:r>
            <a:endParaRPr sz="66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</a:t>
            </a:r>
            <a:endParaRPr sz="6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stri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Time management practice</a:t>
            </a:r>
            <a:endParaRPr sz="2400"/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Update college record </a:t>
            </a:r>
            <a:endParaRPr sz="2400"/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Personal mission statements</a:t>
            </a:r>
            <a:endParaRPr sz="2400"/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Reviewing the college application</a:t>
            </a:r>
            <a:endParaRPr sz="2400"/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Senior Stole Contract</a:t>
            </a:r>
            <a:endParaRPr sz="2400"/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Sign up for the SAT</a:t>
            </a:r>
            <a:endParaRPr sz="24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stria"/>
              <a:buChar char="•"/>
            </a:pPr>
            <a:r>
              <a:rPr lang="en-US" sz="2400">
                <a:latin typeface="Lustria"/>
                <a:ea typeface="Lustria"/>
                <a:cs typeface="Lustria"/>
                <a:sym typeface="Lustria"/>
              </a:rPr>
              <a:t>AZ School Focus</a:t>
            </a:r>
            <a:endParaRPr sz="240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98" name="Google Shape;9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1527" y="1600200"/>
            <a:ext cx="322994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>
                <a:latin typeface="Federo"/>
                <a:ea typeface="Federo"/>
                <a:cs typeface="Federo"/>
                <a:sym typeface="Federo"/>
              </a:rPr>
              <a:t>Continue with AZ School focus</a:t>
            </a:r>
            <a:endParaRPr sz="2590" b="1">
              <a:latin typeface="Federo"/>
              <a:ea typeface="Federo"/>
              <a:cs typeface="Federo"/>
              <a:sym typeface="Fede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Back to School Night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Review/revise personal Insight questions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Answer EOP questions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Sign up for the SAT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Begin lab times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Sign up for scholarships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>
                <a:latin typeface="Federo"/>
                <a:ea typeface="Federo"/>
                <a:cs typeface="Federo"/>
                <a:sym typeface="Federo"/>
              </a:rPr>
              <a:t>CSU Focus</a:t>
            </a:r>
            <a:endParaRPr/>
          </a:p>
          <a:p>
            <a:pPr marL="342900" marR="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105" name="Google Shape;105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3851" y="1600200"/>
            <a:ext cx="318729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melight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October</a:t>
            </a:r>
            <a:endParaRPr sz="4400" b="0" i="0" u="none" strike="noStrike" cap="none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up for the SAT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CSU Applications open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CSU Application Practice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getting recommendation letters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Begin transition from Tutorials to Collaborative Senior Groups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4362" y="1929606"/>
            <a:ext cx="37242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college applications due on 11/30 Monday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UC App focus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Informational speeches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study group format for Tutorials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for scholarships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for the last SAT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18839" y="1600200"/>
            <a:ext cx="309732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956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Char char="•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Financial Aid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Finals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Checklist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Saving $$$ project</a:t>
            </a:r>
            <a:endParaRPr sz="1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lang="en-US" sz="1960"/>
              <a:t>Begin filing FAFSA</a:t>
            </a:r>
            <a:endParaRPr sz="1960"/>
          </a:p>
          <a:p>
            <a:pPr marL="342900" marR="0" lvl="0" indent="-342900" algn="ctr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lang="en-US" sz="1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AVID Final Checklist for the 1</a:t>
            </a:r>
            <a:r>
              <a:rPr lang="en-US" sz="196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semester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Record (50pts)/BRAG Sheet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Resume (50pts)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High School Transcript (50pts.)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____College Entrance Exam Results/Proof (100pts.)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Personal Statement (50pts.)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College Application(s) (300pts.) College </a:t>
            </a:r>
            <a:endParaRPr/>
          </a:p>
          <a:p>
            <a:pPr marL="342900" marR="0" lvl="0" indent="-2184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endParaRPr sz="1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84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endParaRPr sz="1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57400"/>
            <a:ext cx="4038600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Limelight</vt:lpstr>
      <vt:lpstr>Arial</vt:lpstr>
      <vt:lpstr>Cantata One</vt:lpstr>
      <vt:lpstr>Lustria</vt:lpstr>
      <vt:lpstr>Calibri</vt:lpstr>
      <vt:lpstr>Federo</vt:lpstr>
      <vt:lpstr>Office Theme</vt:lpstr>
      <vt:lpstr>What do we need to accomplish this year?</vt:lpstr>
      <vt:lpstr>August</vt:lpstr>
      <vt:lpstr>September</vt:lpstr>
      <vt:lpstr>October</vt:lpstr>
      <vt:lpstr>November</vt:lpstr>
      <vt:lpstr>December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need to accomplish this year?</dc:title>
  <dc:creator>Kathy Kavanagh</dc:creator>
  <cp:lastModifiedBy>Kathy Kavanagh</cp:lastModifiedBy>
  <cp:revision>1</cp:revision>
  <dcterms:modified xsi:type="dcterms:W3CDTF">2018-08-13T19:53:05Z</dcterms:modified>
</cp:coreProperties>
</file>