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9945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AVID 12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Spring Semester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January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FAFSA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Entering AVID Data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Sign Up for Socratic Seminar Groups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Budgeting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Receiving Acceptance Letters</a:t>
            </a:r>
          </a:p>
          <a:p>
            <a:pPr marL="457200" lvl="0" indent="-4318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Life Essay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February	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SAVE THE DATE: 2/23/15 AVID DEMO VISIT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Tutorial focus - EPT Tests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Sign up for college tours early visits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Receive college acceptance letters</a:t>
            </a:r>
          </a:p>
          <a:p>
            <a:pPr marL="457200" lvl="0" indent="-4318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Write Thank yous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March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Revisit AVID Data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AVID Recruitment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Begin writing group research paper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Senior Cooking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College Concerns Project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Begin your Senior Send Gifts</a:t>
            </a:r>
          </a:p>
          <a:p>
            <a:pPr marL="457200" lvl="0" indent="-4318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Senior Stole Requirements due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April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Senior Research paper due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Send acceptances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 REJECT YOU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Comparison shopping/ Resolving a consumer complaint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Resume &amp; Interviews</a:t>
            </a:r>
          </a:p>
          <a:p>
            <a:pPr marL="457200" lvl="0" indent="-4318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Comparing Financial Acceptance letters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May	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3 defining moments, 2 Critical Choices, 1 Influential Person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Designing your own dorm room 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Registering for college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AVID Senior College Acceptance Fair -school wide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Submitting AVID Data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GRADUATION</a:t>
            </a:r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AP Tests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steps</vt:lpstr>
      <vt:lpstr>AVID 12 </vt:lpstr>
      <vt:lpstr>January</vt:lpstr>
      <vt:lpstr>February </vt:lpstr>
      <vt:lpstr>March</vt:lpstr>
      <vt:lpstr>April</vt:lpstr>
      <vt:lpstr>May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AVID 12 </dc:title>
  <dc:creator>Kathy Kavanagh</dc:creator>
  <cp:lastModifiedBy>Windows User</cp:lastModifiedBy>
  <cp:revision>1</cp:revision>
  <dcterms:modified xsi:type="dcterms:W3CDTF">2015-01-16T16:25:29Z</dcterms:modified>
</cp:coreProperties>
</file>