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panose="020B0604020202020204" charset="-79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Code Pr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fa1b3b95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fa1b3b95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a1b3b95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a1b3b95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a1b3b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6fa1b3b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fa1b3b95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fa1b3b95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AVID 12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10.30.19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Philosophical Chairs pre work~ Should the death penalty be allowed?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You will draw (minus the pumpkins) and fill out the image in your AVID Interactive Notebook page 58</a:t>
            </a:r>
            <a:endParaRPr sz="6000"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2516425" y="1536075"/>
            <a:ext cx="4267200" cy="2000100"/>
          </a:xfrm>
          <a:prstGeom prst="rect">
            <a:avLst/>
          </a:prstGeom>
          <a:noFill/>
          <a:ln w="762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7391400" y="228600"/>
            <a:ext cx="1371600" cy="857400"/>
          </a:xfrm>
          <a:prstGeom prst="rect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304800" y="3943350"/>
            <a:ext cx="1371600" cy="971700"/>
          </a:xfrm>
          <a:prstGeom prst="rect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311727" y="228600"/>
            <a:ext cx="1371600" cy="857400"/>
          </a:xfrm>
          <a:prstGeom prst="rect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7391400" y="4057650"/>
            <a:ext cx="1371600" cy="857400"/>
          </a:xfrm>
          <a:prstGeom prst="rect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905000" y="342900"/>
            <a:ext cx="5486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 rot="10800000" flipH="1">
            <a:off x="1790700" y="4064575"/>
            <a:ext cx="5486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 rot="-5400000">
            <a:off x="-2940" y="1723077"/>
            <a:ext cx="2586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/>
        </p:nvSpPr>
        <p:spPr>
          <a:xfrm rot="-5400000">
            <a:off x="6366001" y="1694502"/>
            <a:ext cx="2586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 descr="Ru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806" y="428707"/>
            <a:ext cx="822325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083975" y="374800"/>
            <a:ext cx="51321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Describe what makes someone eligible for the death penalty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471150" y="227825"/>
            <a:ext cx="1233375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descr="Diff Perspe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875" y="4114550"/>
            <a:ext cx="1109275" cy="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 rot="-5400000">
            <a:off x="-589600" y="2100825"/>
            <a:ext cx="28236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are other options to the death penalty?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4" name="Google Shape;94;p17"/>
          <p:cNvSpPr txBox="1"/>
          <p:nvPr/>
        </p:nvSpPr>
        <p:spPr>
          <a:xfrm rot="5400000">
            <a:off x="6859225" y="2201250"/>
            <a:ext cx="26652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Explain what makes the death penalty so costly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5" name="Google Shape;95;p17" descr="Ethic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7438075" y="4103275"/>
            <a:ext cx="1247550" cy="7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348625" y="4301750"/>
            <a:ext cx="457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makes the death penalty ethical?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142500" y="1721600"/>
            <a:ext cx="2906400" cy="148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Title: Should the death penalty be allowed?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Give your stance in one sentence + draw an appropriate image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 that you have done your research, write a 5 sentence stance on page  57</a:t>
            </a:r>
            <a:endParaRPr sz="60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On-screen Show (16:9)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Amatic SC</vt:lpstr>
      <vt:lpstr>Arial</vt:lpstr>
      <vt:lpstr>Source Code Pro</vt:lpstr>
      <vt:lpstr>Calibri</vt:lpstr>
      <vt:lpstr>Beach Day</vt:lpstr>
      <vt:lpstr>AVID 12 10.30.19</vt:lpstr>
      <vt:lpstr>Philosophical Chairs pre work~ Should the death penalty be allowed?</vt:lpstr>
      <vt:lpstr>You will draw (minus the pumpkins) and fill out the image in your AVID Interactive Notebook page 58</vt:lpstr>
      <vt:lpstr>PowerPoint Presentation</vt:lpstr>
      <vt:lpstr>Now that you have done your research, write a 5 sentence stance on page  57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 12 10.30.19</dc:title>
  <dc:creator>Kathy Kavanagh</dc:creator>
  <cp:lastModifiedBy>Kathy Kavanagh</cp:lastModifiedBy>
  <cp:revision>1</cp:revision>
  <dcterms:modified xsi:type="dcterms:W3CDTF">2019-10-30T14:28:17Z</dcterms:modified>
</cp:coreProperties>
</file>