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6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" name="Google Shape;7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6" name="Google Shape;10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en">
                <a:highlight>
                  <a:srgbClr val="FFFFFF"/>
                </a:highlight>
              </a:rPr>
              <a:t>2019 Year in Review &amp; Building on 2020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>
                <a:highlight>
                  <a:srgbClr val="FFFFFF"/>
                </a:highlight>
              </a:rPr>
              <a:t>(add your name)’s Story</a:t>
            </a:r>
            <a:endParaRPr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>
                <a:highlight>
                  <a:srgbClr val="FFFFFF"/>
                </a:highlight>
              </a:rPr>
              <a:t>Food I would like to try in 2020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116" name="Google Shape;116;p22"/>
          <p:cNvSpPr txBox="1">
            <a:spLocks noGrp="1"/>
          </p:cNvSpPr>
          <p:nvPr>
            <p:ph type="body" idx="1"/>
          </p:nvPr>
        </p:nvSpPr>
        <p:spPr>
          <a:xfrm>
            <a:off x="311700" y="143552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body" idx="2"/>
          </p:nvPr>
        </p:nvSpPr>
        <p:spPr>
          <a:xfrm>
            <a:off x="4784075" y="143552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r>
              <a:rPr lang="en"/>
              <a:t>(enter pic or meme)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>
                <a:highlight>
                  <a:srgbClr val="FFFFFF"/>
                </a:highlight>
              </a:rPr>
              <a:t>What I am looking forward to in 2020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123" name="Google Shape;123;p23"/>
          <p:cNvSpPr txBox="1">
            <a:spLocks noGrp="1"/>
          </p:cNvSpPr>
          <p:nvPr>
            <p:ph type="body" idx="1"/>
          </p:nvPr>
        </p:nvSpPr>
        <p:spPr>
          <a:xfrm>
            <a:off x="311700" y="143552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body" idx="2"/>
          </p:nvPr>
        </p:nvSpPr>
        <p:spPr>
          <a:xfrm>
            <a:off x="4784075" y="143552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r>
              <a:rPr lang="en"/>
              <a:t>(enter pic or meme)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>
                <a:highlight>
                  <a:srgbClr val="FFFFFF"/>
                </a:highlight>
              </a:rPr>
              <a:t>Top 5 Moments of 2019 (personal, social, academic)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r>
              <a:rPr lang="en"/>
              <a:t>(add meme to describe one)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8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400">
                <a:highlight>
                  <a:srgbClr val="FFFFFF"/>
                </a:highlight>
              </a:rPr>
              <a:t>Something I accomplished in 2019 (personal, social, academic)</a:t>
            </a:r>
            <a:endParaRPr sz="2400">
              <a:highlight>
                <a:srgbClr val="FFFFFF"/>
              </a:highlight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27722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2"/>
          </p:nvPr>
        </p:nvSpPr>
        <p:spPr>
          <a:xfrm>
            <a:off x="4832400" y="127722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r>
              <a:rPr lang="en"/>
              <a:t>(add meme or picture to describe it)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8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400">
                <a:highlight>
                  <a:srgbClr val="FFFFFF"/>
                </a:highlight>
              </a:rPr>
              <a:t>Something I wish I would have done differently in 2019 (personal, social, academic)</a:t>
            </a:r>
            <a:endParaRPr sz="2400">
              <a:highlight>
                <a:srgbClr val="FFFFFF"/>
              </a:highlight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27722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2"/>
          </p:nvPr>
        </p:nvSpPr>
        <p:spPr>
          <a:xfrm>
            <a:off x="4832400" y="123532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r>
              <a:rPr lang="en"/>
              <a:t>(add meme or picture to describe it)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8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 sz="2400">
                <a:highlight>
                  <a:srgbClr val="FFFFFF"/>
                </a:highlight>
              </a:rPr>
              <a:t>Something I learned in 2019 (personal, social, academic)</a:t>
            </a:r>
            <a:endParaRPr sz="2400">
              <a:highlight>
                <a:srgbClr val="FFFFFF"/>
              </a:highlight>
            </a:endParaRPr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27722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2"/>
          </p:nvPr>
        </p:nvSpPr>
        <p:spPr>
          <a:xfrm>
            <a:off x="4832400" y="123532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r>
              <a:rPr lang="en"/>
              <a:t>(add meme or picture to describe it)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</a:pPr>
            <a:r>
              <a:rPr lang="en">
                <a:highlight>
                  <a:srgbClr val="FFFFFF"/>
                </a:highlight>
              </a:rPr>
              <a:t>3.14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800"/>
              <a:buNone/>
            </a:pPr>
            <a:r>
              <a:rPr lang="en">
                <a:highlight>
                  <a:srgbClr val="FFFFFF"/>
                </a:highlight>
              </a:rPr>
              <a:t>End of semester 1 GPA</a:t>
            </a:r>
            <a:endParaRPr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>
                <a:highlight>
                  <a:srgbClr val="FFFFFF"/>
                </a:highlight>
              </a:rPr>
              <a:t>Here is how I feel about leaving 2019 and entering 2020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311700" y="143552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r>
              <a:rPr lang="en"/>
              <a:t>(enter pic or meme)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2"/>
          </p:nvPr>
        </p:nvSpPr>
        <p:spPr>
          <a:xfrm>
            <a:off x="4784075" y="143552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(enter pic or meme)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>
                <a:highlight>
                  <a:srgbClr val="FFFFFF"/>
                </a:highlight>
              </a:rPr>
              <a:t>Place I would like to visit in 2020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311700" y="143552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2"/>
          </p:nvPr>
        </p:nvSpPr>
        <p:spPr>
          <a:xfrm>
            <a:off x="4784075" y="143552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r>
              <a:rPr lang="en"/>
              <a:t>(enter pic or meme)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">
                <a:highlight>
                  <a:srgbClr val="FFFFFF"/>
                </a:highlight>
              </a:rPr>
              <a:t>Something I would like to accomplish in 2020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109" name="Google Shape;109;p21"/>
          <p:cNvSpPr txBox="1">
            <a:spLocks noGrp="1"/>
          </p:cNvSpPr>
          <p:nvPr>
            <p:ph type="body" idx="1"/>
          </p:nvPr>
        </p:nvSpPr>
        <p:spPr>
          <a:xfrm>
            <a:off x="311700" y="143552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body" idx="2"/>
          </p:nvPr>
        </p:nvSpPr>
        <p:spPr>
          <a:xfrm>
            <a:off x="4784075" y="143552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ts val="1400"/>
              <a:buNone/>
            </a:pPr>
            <a:r>
              <a:rPr lang="en"/>
              <a:t>(enter pic or meme)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On-screen Show (16:9)</PresentationFormat>
  <Paragraphs>23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Simple Light</vt:lpstr>
      <vt:lpstr>2019 Year in Review &amp; Building on 2020</vt:lpstr>
      <vt:lpstr>Top 5 Moments of 2019 (personal, social, academic)</vt:lpstr>
      <vt:lpstr>Something I accomplished in 2019 (personal, social, academic)</vt:lpstr>
      <vt:lpstr>Something I wish I would have done differently in 2019 (personal, social, academic)</vt:lpstr>
      <vt:lpstr>Something I learned in 2019 (personal, social, academic)</vt:lpstr>
      <vt:lpstr>3.14</vt:lpstr>
      <vt:lpstr>Here is how I feel about leaving 2019 and entering 2020</vt:lpstr>
      <vt:lpstr>Place I would like to visit in 2020</vt:lpstr>
      <vt:lpstr>Something I would like to accomplish in 2020</vt:lpstr>
      <vt:lpstr>Food I would like to try in 2020</vt:lpstr>
      <vt:lpstr>What I am looking forward to in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Year in Review &amp; Building on 2020</dc:title>
  <dc:creator>Kathy Kavanagh</dc:creator>
  <cp:lastModifiedBy>Kathy Kavanagh</cp:lastModifiedBy>
  <cp:revision>1</cp:revision>
  <dcterms:modified xsi:type="dcterms:W3CDTF">2020-01-21T15:20:27Z</dcterms:modified>
</cp:coreProperties>
</file>